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622085"/>
              </p:ext>
            </p:extLst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Triple Tap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Pistol/PCC unloaded on table, trigger guard on mark. Magazines on belt.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5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3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Pistol/PCC must be slide/cylinder/bolt closed, hammer down.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463111-0EFE-4A2A-984F-DBC26E691E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1841"/>
            <a:ext cx="7025777" cy="31607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2019-08-07T19:34:07Z</dcterms:modified>
  <cp:category>Shooting</cp:category>
</cp:coreProperties>
</file>

<file path=docProps/thumbnail.jpeg>
</file>